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4" r:id="rId8"/>
    <p:sldId id="267" r:id="rId9"/>
    <p:sldId id="261" r:id="rId10"/>
    <p:sldId id="265" r:id="rId11"/>
    <p:sldId id="268" r:id="rId12"/>
    <p:sldId id="263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8BC50B-D3F3-490D-A359-9AC15922185C}" v="319" dt="2022-06-16T09:29:14.296"/>
    <p1510:client id="{C43A072F-193D-4587-814F-25AF91EAE23A}" v="4" dt="2022-01-29T06:14:28.1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>
        <p:scale>
          <a:sx n="114" d="100"/>
          <a:sy n="114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2EA7947-E287-4738-8C82-07CE4F01EF03}" type="datetime2">
              <a:rPr lang="en-US" smtClean="0"/>
              <a:t>Monday, June 20,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3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Monday, June 20,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1686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6CB39B-5F4C-4A7E-9BE3-AAFD45576D16}" type="datetime2">
              <a:rPr lang="en-US" smtClean="0"/>
              <a:t>Monday, June 20,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633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6CB39B-5F4C-4A7E-9BE3-AAFD45576D16}" type="datetime2">
              <a:rPr lang="en-US" smtClean="0"/>
              <a:t>Monday, June 20,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921975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6CB39B-5F4C-4A7E-9BE3-AAFD45576D16}" type="datetime2">
              <a:rPr lang="en-US" smtClean="0"/>
              <a:t>Monday, June 20,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5390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Monday, June 20,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327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Monday, June 20,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9046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0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BAE0CE1-F450-4107-B2CB-17B18F8A3F4A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49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40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E809929-0719-4517-94D6-FDF7F99E70F6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3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36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89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10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3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0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10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June 20,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22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10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4" name="Video 3" descr="A close up of water droplets&#10;&#10;Description automatically generated with low confidence">
            <a:extLst>
              <a:ext uri="{FF2B5EF4-FFF2-40B4-BE49-F238E27FC236}">
                <a16:creationId xmlns:a16="http://schemas.microsoft.com/office/drawing/2014/main" id="{7BA0ABAD-813E-42A9-92D2-1631A43E4C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-1597" y="-5614"/>
            <a:ext cx="12197737" cy="6846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696" y="643464"/>
            <a:ext cx="4828764" cy="3282586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Project 3 </a:t>
            </a:r>
            <a:br>
              <a:rPr lang="en-US" sz="4800" dirty="0">
                <a:solidFill>
                  <a:schemeClr val="bg2">
                    <a:lumMod val="40000"/>
                    <a:lumOff val="60000"/>
                  </a:schemeClr>
                </a:solidFill>
              </a:rPr>
            </a:br>
            <a:r>
              <a:rPr lang="en-US" sz="4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no wait 2 or maybe it's 3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6695" y="3923151"/>
            <a:ext cx="4152490" cy="2293885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Ash, Patty, 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Rosa,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Tu Cam, 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Vik 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0D975-38E5-434C-815F-7E4F850D5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Heat map</a:t>
            </a:r>
            <a:endParaRPr lang="en-TH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1D0E7E-EF93-D415-18AC-B2648DBFD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9539" y="2193925"/>
            <a:ext cx="8732922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03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331A-ECF9-7EAA-8C25-A9E1F9FF0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F000E-897D-AF78-E49C-9D0B46626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Vehicle registers a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nd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the average income 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dataset could be skewed and biased due to inclusion of data such as a person owning a car without income (i.e, students, dependant child with parental support)</a:t>
            </a: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Due to covid, the supply chain has been impacted which caused the data to be skewed as secondhand car’s price rose to similar level as firsthand</a:t>
            </a: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Car registration can be transferred hence the data may not show the full picture of the increase in the new registeration holders</a:t>
            </a: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Data has been adjusted to be an average based on population size with an exception of the total car sales per brands</a:t>
            </a:r>
          </a:p>
          <a:p>
            <a:endParaRPr lang="en-TH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943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134" y="2778976"/>
            <a:ext cx="8610600" cy="1293028"/>
          </a:xfrm>
        </p:spPr>
        <p:txBody>
          <a:bodyPr>
            <a:normAutofit/>
          </a:bodyPr>
          <a:lstStyle/>
          <a:p>
            <a:pPr algn="ctr"/>
            <a:endParaRPr lang="en-US" sz="600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48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A close up of water droplets&#10;&#10;Description automatically generated with low confidence">
            <a:extLst>
              <a:ext uri="{FF2B5EF4-FFF2-40B4-BE49-F238E27FC236}">
                <a16:creationId xmlns:a16="http://schemas.microsoft.com/office/drawing/2014/main" id="{7BA0ABAD-813E-42A9-92D2-1631A43E4C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-1597" y="-5614"/>
            <a:ext cx="12197737" cy="6846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695" y="643464"/>
            <a:ext cx="9892351" cy="3282586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Thanks for listening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09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4E16-3288-06B1-BC2C-5BC415BE8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9B4C7-0C83-039A-11E9-27238055D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Akashfu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this assignment was put together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Setting up MongoDB database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Connecting to Flask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Establishing website dashboard</a:t>
            </a: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Updated the database 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Set up various visualizations</a:t>
            </a: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Not presenting the dashboard instead presenting a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powerpoint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Had fun and ranted on</a:t>
            </a:r>
          </a:p>
          <a:p>
            <a:pPr lvl="1"/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6335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Html Setup + Flask Connection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6FF4645-CAF2-691D-AEBA-72FDB8BA5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0355" y="2173683"/>
            <a:ext cx="4335728" cy="4024125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BA096978-B318-EE43-DA0B-78A01B6E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64" y="2136601"/>
            <a:ext cx="5753491" cy="2530648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604112E9-81A2-583A-F4A3-4542633B6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71" y="4743493"/>
            <a:ext cx="5509364" cy="89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28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Overall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288EC53-12E7-9D54-5A83-AA57A9898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8640" y="2193925"/>
            <a:ext cx="7274719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1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8C399-1676-C0F4-EB7F-00F069944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bar chart</a:t>
            </a:r>
            <a:endParaRPr lang="en-TH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D85523-0D79-A8AA-6291-C3698283A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757" y="2193925"/>
            <a:ext cx="7616485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47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Scatter chart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1A13754-A719-46A5-9AC4-A9C4987A1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3050381"/>
            <a:ext cx="107442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62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566" y="764373"/>
            <a:ext cx="7538633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Polar chart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C490BD-75C3-4792-B5B9-624562F66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606" y="804908"/>
            <a:ext cx="2452658" cy="2450592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00428F-1E55-9EF0-F50C-7DDC8B70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10" y="1037383"/>
            <a:ext cx="1940129" cy="1984787"/>
          </a:xfrm>
          <a:prstGeom prst="rect">
            <a:avLst/>
          </a:prstGeom>
        </p:spPr>
      </p:pic>
      <p:sp>
        <p:nvSpPr>
          <p:cNvPr id="19" name="Rounded Rectangle 29">
            <a:extLst>
              <a:ext uri="{FF2B5EF4-FFF2-40B4-BE49-F238E27FC236}">
                <a16:creationId xmlns:a16="http://schemas.microsoft.com/office/drawing/2014/main" id="{6E69AFEB-74EF-4F5D-9403-831ED83EC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606" y="3595874"/>
            <a:ext cx="2452658" cy="2450592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B2A21-48AB-5714-F0DA-DFFC6888D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67" y="3828776"/>
            <a:ext cx="1955015" cy="198478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9AF3C6-CA2A-B10B-CCD9-33D26A38E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7566" y="2194560"/>
            <a:ext cx="7462434" cy="40241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Setup separate API JSON from Flask Connection to Mongo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db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Javascript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setup the interactive polar chart to visually display the relationship between car brands and number of registrations</a:t>
            </a: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Using the toggle you can see this relationship evolve over time</a:t>
            </a: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Top 3 brands over 5 years include: Toyota, Mazda, Holden</a:t>
            </a:r>
          </a:p>
        </p:txBody>
      </p:sp>
    </p:spTree>
    <p:extLst>
      <p:ext uri="{BB962C8B-B14F-4D97-AF65-F5344CB8AC3E}">
        <p14:creationId xmlns:p14="http://schemas.microsoft.com/office/powerpoint/2010/main" val="1348677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F456-350D-80E8-61B6-341998CE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Polar chart</a:t>
            </a:r>
            <a:endParaRPr lang="en-TH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47AA10-DB21-BF47-5875-980414DED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0554" y="2193925"/>
            <a:ext cx="6570892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24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bubble chart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D10EE0C-5FDA-581C-5047-40EB40642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6942" y="2193925"/>
            <a:ext cx="6338115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4274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{264F244A-A0C8-384E-BE1E-709C552BDA12}tf10001079</Template>
  <TotalTime>27</TotalTime>
  <Words>258</Words>
  <Application>Microsoft Macintosh PowerPoint</Application>
  <PresentationFormat>Widescreen</PresentationFormat>
  <Paragraphs>29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Vapor Trail</vt:lpstr>
      <vt:lpstr>Project 3  no wait 2 or maybe it's 3</vt:lpstr>
      <vt:lpstr>Agenda</vt:lpstr>
      <vt:lpstr>Html Setup + Flask Connection</vt:lpstr>
      <vt:lpstr>Dashboard – Overall</vt:lpstr>
      <vt:lpstr>Dashboard – bar chart</vt:lpstr>
      <vt:lpstr>Dashboard – Scatter chart</vt:lpstr>
      <vt:lpstr>Dashboard – Polar chart</vt:lpstr>
      <vt:lpstr>Dashboard – Polar chart</vt:lpstr>
      <vt:lpstr>Dashboard – bubble chart</vt:lpstr>
      <vt:lpstr>Dashboard – Heat map</vt:lpstr>
      <vt:lpstr>limitations</vt:lpstr>
      <vt:lpstr>PowerPoint Presentation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Patsiri Boonprasop</cp:lastModifiedBy>
  <cp:revision>88</cp:revision>
  <dcterms:created xsi:type="dcterms:W3CDTF">2022-01-29T06:11:18Z</dcterms:created>
  <dcterms:modified xsi:type="dcterms:W3CDTF">2022-06-20T10:25:51Z</dcterms:modified>
</cp:coreProperties>
</file>